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71" r:id="rId5"/>
    <p:sldId id="272" r:id="rId6"/>
    <p:sldId id="273" r:id="rId7"/>
    <p:sldId id="274" r:id="rId8"/>
    <p:sldId id="267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8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6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454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264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92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16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5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08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87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98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2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F2B98-6E70-4C54-902B-BFD102E4E9D4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E5ED1-A894-4E71-8DD3-AEACA6825A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97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1"/>
            <a:ext cx="9161253" cy="2400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№10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приемки зданий и сооружений в эксплуатацию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5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"/>
    </mc:Choice>
    <mc:Fallback xmlns="">
      <p:transition spd="slow" advTm="31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33714" y="1951335"/>
            <a:ext cx="9942285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1.Основные термины и определения</a:t>
            </a:r>
          </a:p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2.Общие положения о порядке приемки и ввода в эксплуатацию законченного строительством объекта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14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7000" y="0"/>
            <a:ext cx="120650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Основные термины и определения.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Законченный строительством и подготовленный к эксплуатации объект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объект, на котором в соответствии с утвержденным в установленном порядке проектом выполнены все строительные работы: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 монтаж инженерных систем и технологического оборудования;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требуемый комплекс испытательных и пусконаладочных работ;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в пробном режиме выпуск продукции (оказание услуг) в установленном проектом объеме для окончания пускового периода;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обеспечена передача территориальным или другим эксплуатационным организациям внешних коммуникаций на обслуживание;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получены специальные разрешения на эксплуатацию объекта и оборудования в соответствующих органах государственного надзора.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solidFill>
                  <a:schemeClr val="tx1"/>
                </a:solidFill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Эксплуатирующая организация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юридическое или физическое лицо, имеющее соответствующую лицензию и осуществляющее на правах собственности или по поручению собственника (инвестора) эксплуатацию построенного объекта.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chemeClr val="tx1"/>
                </a:solidFill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законченного строительством объекта заказчиком от подрядчика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юридическое действие, в результате которого подтверждается соответствие принимаемого объекта предъявляемым к нему требованиям и договору подряда.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34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9700" y="0"/>
            <a:ext cx="120523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Приемочная комиссия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временный коллегиальный орган специалистов государственных надзорных органов и иных уполномоченных на то должностных лиц, устанавливающий и документально подтверждающий соответствие законченного строительством объекта утвержденной в установленном порядке проектной документации, требованиям нормативных документов, а также готовность его к вводу в эксплуатацию либо готовность к производству испытательных и пусконаладочных работ в режиме пробной эксплуатации.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в эксплуатацию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действие органов и должностных лиц, уполномоченных на то действующим законодательством, в результате которого подтверждается готовность законченного строительством и принятого объекта к использованию по назначению.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на эксплуатацию объекта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юридическое действие органа местного самоуправления или другого уполномоченного органа, в результате которого разрешается использование законченного строительством и подготовленного к эксплуатации объекта по назначению.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Зимнее время приемки объектов в эксплуатацию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неблагоприятный период производства работ по отделке фасадов, благоустройству и озеленению территории, включающий период с 1 ноября по 1 апреля.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Объект областного значения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объект недвижимости, создаваемый для нужд области, финансируемый полностью или частично за счет средств областного бюджета.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75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0"/>
            <a:ext cx="12090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Общие положения о порядке приемки и ввода в эксплуатацию законченного строительством объекта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качестве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схемы установлено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законченный строительством объект принимается от подрядчика заказчиком в соответствии с условиями договора подряда (контракта) и гражданского законодательства, а далее принятый и подготовленный к эксплуатации заказчиком совместно с подрядчиком объект принимается инвестором (посредством приемочной комиссии или без нее) под контролем органов государственного надзора и органов местного самоуправления.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Законченные строительством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жилищно-гражданского назначения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сдаются в эксплуатацию заказчиком совместно с подрядчиком приемочной комиссии, объекты производственного и сельскохозяйственного назначения -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инвестору.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Приемка в эксплуатацию объектов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жилищно-гражданского назначения, областного значения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приемочными комиссиями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назначаемыми администрацией области.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Приемка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объектов жилищно-гражданского назначения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посредством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приемочной комиссии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назначаемыми органами местного самоуправления.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Приемка в эксплуатацию объектов производственного и сельскохозяйственного назначения осуществляется посредством приемочной комиссии или без нее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решению инвестора.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3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0"/>
            <a:ext cx="120904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Заказчик после приемки объекта от подрядчика обязан совместно с ним подготовить объект к вводу в эксплуатацию: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 выполнение индивидуального и комплексного опробования инженерно-технического оборудования;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пусконаладочных работ с пробной эксплуатацией и выпуском продукции;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передачу территориальным или другим эксплуатационным организациям внешних коммуникаций и инженерных сооружений на обслуживание;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заключений;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разрешений на эксплуатацию объектов и оборудования в соответствующих органах государственного надзора;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укомплектование объекта аттестованными эксплуатационными кадрами, сырьевыми и другими материально-техническими ресурсами.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3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9700" y="1"/>
            <a:ext cx="12052300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законченного строительством объекта утвержденному проекту и требованиям нормативных документов подтверждается документами, состав которых определяется строительными нормами и правилами и проектом: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акты промежуточной приемки ответственных конструкций;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акты освидетельствования скрытых работ;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акты испытаний;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лабораторного контроля;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сертификаты;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геодез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ические съемки;</a:t>
            </a:r>
          </a:p>
          <a:p>
            <a:pPr marL="342900" indent="-342900" algn="just">
              <a:buFontTx/>
              <a:buChar char="-"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 работ, и т.д.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Указанные документы комплектуются генеральным подрядчиком и контролируются техническим надзором заказчика, после чего передаются генподрядчиком заказчику по перечню.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Указанная документация после ввода объекта в эксплуатацию передается заказчиком эксплуатирующей организации для постоянного хранения.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исполнительных съемок на сдаваемый объект недвижимости, включая подземные сооружения и сети, в обязательном порядке передается в соответствующий орган архитектуры и градостроительства по установленным правилам.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15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1600" y="0"/>
            <a:ext cx="120904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обязательный состав приемочной комиссии включаются представители: </a:t>
            </a:r>
          </a:p>
          <a:p>
            <a:pPr marL="342900" indent="-342900" algn="just"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инвестора и застройщика;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 и генподрядчика;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местного самоуправления;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генпроектировщика и архитектора - автора проекта;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эксплуатирующей организации;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Госсанэпиднадзора;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Госпожнадзора;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Госархстройнадзора;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архитектуры и градостроительства муниципального образования;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 уполномоченного органа в области охраны окружающей среды и др. органов государственного надзора и контроля, которым подконтролен объект, в соответствии с законодательством, действующим в момент приемки.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Орган, назначивший комиссию, одновременно назначает председателем приемочной комиссии своего представителя.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8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8900" y="0"/>
            <a:ext cx="121031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приемке без комиссии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государственных надзорных организаций, заключения которых в обязательном порядке прилагаются к акту приемки, определяется в соответствии с действующим законодательством органами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Госархстройнадзора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Инвестор вправе включить в состав приемочной комиссии представителей других заинтересованных организаций, c правом совещательного голоса.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приемке объекта в эксплуатацию посредством приемочной комиссии инвестор не позднее, чем за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дней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работы комиссии должен установить персональный состав приемочной комиссии по согласованию с органами, представители которых включаются в ее состав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объектам жилищно-гражданского назначения персональный состав комиссий определяется органом местного самоуправления или администрацией области, назначившими комиссию.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определяются сроки работы приемочной комиссии, но не более одного месяца.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работы приемочной комиссии и распределение обязанностей ее членов определяются председателем комиссии.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работы приемочной комиссии является акт о приемке объекта в эксплуатацию по форме № 4, подписанный всеми членами приемочной комиссии, каждый из которых несет ответственность за принятые комиссией решения в соответствии с компетенцией и распределением обязанностей.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установленный срок работы приемочной комиссии указанный акт, подписанный председателем комиссии, передается на утверждение.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Приемочная комиссия при установлении неготовности объекта к вводу в эксплуатацию должна составить мотивированное заключение, подписанное председателем, и в установленный для работы комиссии срок представить его инвестору и заказчику.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05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7000" y="0"/>
            <a:ext cx="120650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приемке объекта без назначения приемочной комиссии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соответствующие территориальные органы государственного надзора, которым подконтролен объект, обязаны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15 дней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получения заявления заказчика о готовности объекта к эксплуатации подготовить и выдать заключение о соответствии законченного строительством объекта проекту и требованиям нормативных документов или иные документы о соответствии объекта и входящих в его состав отдельных элементов, узлов и оборудования, выдача которых предусмотрена действующим законодательством.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несоответствия объекта необходимым требованиям, эти органы должны в указанный срок направить заказчику мотивированный отказ в приемке объекта с изложением замечаний по вопросам, входящим в их компетенцию.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устранения замечаний подтверждается заключениями надзорных органов, выдавших первоначальное заключение.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приемке в эксплуатацию объекта без приемочной комиссии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инвестор совместно с заказчиком на основании положительных заключений органов государственного надзора, акта приемки объекта заказчиком от подрядчика с необходимыми приложениями оформляют акт приемки объекта в эксплуатацию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форме № 5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Датой ввода в эксплуатацию объекта является дата утверждения акта приемки объекта соответствующими органами или уполномоченными лицами.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Расходы по организации приемки объектов в эксплуатацию несет инвестор, если иное не установлено договорами (контрактами) между участниками инвестиционной деятельности.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1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18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1203</Words>
  <Application>Microsoft Office PowerPoint</Application>
  <PresentationFormat>Широкоэкранный</PresentationFormat>
  <Paragraphs>73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2022-09-30T11:43:02Z</dcterms:created>
  <dcterms:modified xsi:type="dcterms:W3CDTF">2022-10-01T05:08:11Z</dcterms:modified>
</cp:coreProperties>
</file>